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4807"/>
  </p:normalViewPr>
  <p:slideViewPr>
    <p:cSldViewPr>
      <p:cViewPr>
        <p:scale>
          <a:sx n="57" d="100"/>
          <a:sy n="57" d="100"/>
        </p:scale>
        <p:origin x="4096" y="15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15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10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69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04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34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01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52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94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03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DCEC-3DBA-4669-9C21-53926F46418F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933A-0428-40D9-B951-5ABD0E3E5C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7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45980" y="6097921"/>
            <a:ext cx="2026219" cy="752823"/>
          </a:xfrm>
        </p:spPr>
        <p:txBody>
          <a:bodyPr>
            <a:normAutofit fontScale="77500" lnSpcReduction="20000"/>
          </a:bodyPr>
          <a:lstStyle/>
          <a:p>
            <a:r>
              <a:rPr lang="fr-FR" sz="2800" b="1" dirty="0">
                <a:solidFill>
                  <a:srgbClr val="7030A0"/>
                </a:solidFill>
              </a:rPr>
              <a:t>SAISON </a:t>
            </a:r>
          </a:p>
          <a:p>
            <a:r>
              <a:rPr lang="fr-FR" sz="2800" b="1" dirty="0">
                <a:solidFill>
                  <a:srgbClr val="7030A0"/>
                </a:solidFill>
              </a:rPr>
              <a:t>2019 - 2020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140527" y="2367364"/>
            <a:ext cx="2297628" cy="1438372"/>
            <a:chOff x="130124" y="2541056"/>
            <a:chExt cx="2137620" cy="1267705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124" y="2541056"/>
              <a:ext cx="2137620" cy="8039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ZoneTexte 5"/>
            <p:cNvSpPr txBox="1"/>
            <p:nvPr/>
          </p:nvSpPr>
          <p:spPr>
            <a:xfrm>
              <a:off x="251520" y="3429000"/>
              <a:ext cx="2016224" cy="379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latin typeface="+mj-lt"/>
                  <a:cs typeface="Arial" panose="020B0604020202020204" pitchFamily="34" charset="0"/>
                </a:rPr>
                <a:t>Mercredi après-midi</a:t>
              </a:r>
              <a:endParaRPr lang="fr-FR" sz="1100" i="1" dirty="0">
                <a:latin typeface="+mj-lt"/>
                <a:cs typeface="Arial" panose="020B0604020202020204" pitchFamily="34" charset="0"/>
              </a:endParaRPr>
            </a:p>
            <a:p>
              <a:pPr algn="ctr"/>
              <a:r>
                <a:rPr lang="fr-FR" sz="1100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fr-FR" sz="1100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[Divers spots]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419158" y="2670409"/>
            <a:ext cx="2141984" cy="2818370"/>
            <a:chOff x="2623488" y="2117836"/>
            <a:chExt cx="2141984" cy="2818370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0606" y="2117836"/>
              <a:ext cx="1415719" cy="16283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9" name="Rectangle 8"/>
            <p:cNvSpPr/>
            <p:nvPr/>
          </p:nvSpPr>
          <p:spPr>
            <a:xfrm>
              <a:off x="2623488" y="3828210"/>
              <a:ext cx="2141984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100" dirty="0"/>
                <a:t>Mercredi 13h00 - 16h30 </a:t>
              </a:r>
              <a:endParaRPr lang="fr-FR" sz="1100" i="1" dirty="0"/>
            </a:p>
            <a:p>
              <a:pPr algn="ctr"/>
              <a:r>
                <a:rPr lang="fr-FR" sz="1100" i="1" dirty="0">
                  <a:solidFill>
                    <a:srgbClr val="FF0000"/>
                  </a:solidFill>
                </a:rPr>
                <a:t>(Diverses SAE)</a:t>
              </a:r>
            </a:p>
            <a:p>
              <a:pPr algn="ctr"/>
              <a:endParaRPr lang="fr-FR" sz="1100" i="1" dirty="0">
                <a:solidFill>
                  <a:srgbClr val="FF0000"/>
                </a:solidFill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endParaRPr lang="fr-FR" sz="1100" dirty="0"/>
            </a:p>
            <a:p>
              <a:pPr algn="ctr"/>
              <a:r>
                <a:rPr lang="fr-FR" sz="1100" dirty="0"/>
                <a:t> </a:t>
              </a:r>
              <a:endParaRPr lang="fr-FR" sz="1100" i="1" dirty="0"/>
            </a:p>
            <a:p>
              <a:pPr algn="ctr"/>
              <a:endParaRPr lang="fr-FR" sz="11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2319019" y="5252286"/>
            <a:ext cx="1914317" cy="1836867"/>
            <a:chOff x="4745707" y="3357897"/>
            <a:chExt cx="1914317" cy="1855701"/>
          </a:xfrm>
        </p:grpSpPr>
        <p:sp>
          <p:nvSpPr>
            <p:cNvPr id="18" name="Rectangle 17"/>
            <p:cNvSpPr/>
            <p:nvPr/>
          </p:nvSpPr>
          <p:spPr>
            <a:xfrm>
              <a:off x="4745707" y="4949306"/>
              <a:ext cx="1914317" cy="2642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fr-FR" sz="1100" dirty="0"/>
            </a:p>
          </p:txBody>
        </p: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63037">
              <a:off x="4807253" y="3357897"/>
              <a:ext cx="1703407" cy="106462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3159">
            <a:off x="306818" y="4224109"/>
            <a:ext cx="1705830" cy="1135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1" name="Groupe 48"/>
          <p:cNvGrpSpPr/>
          <p:nvPr/>
        </p:nvGrpSpPr>
        <p:grpSpPr>
          <a:xfrm>
            <a:off x="6991894" y="2377018"/>
            <a:ext cx="2088232" cy="1446443"/>
            <a:chOff x="3442194" y="2332438"/>
            <a:chExt cx="2141984" cy="1994130"/>
          </a:xfrm>
        </p:grpSpPr>
        <p:sp>
          <p:nvSpPr>
            <p:cNvPr id="35" name="Rectangle 34"/>
            <p:cNvSpPr/>
            <p:nvPr/>
          </p:nvSpPr>
          <p:spPr>
            <a:xfrm>
              <a:off x="3442194" y="3732528"/>
              <a:ext cx="2141984" cy="594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fr-FR" sz="1100" i="1" dirty="0">
                <a:solidFill>
                  <a:srgbClr val="FF0000"/>
                </a:solidFill>
              </a:endParaRPr>
            </a:p>
            <a:p>
              <a:pPr algn="ctr"/>
              <a:endParaRPr lang="fr-FR" sz="1100" i="1" dirty="0"/>
            </a:p>
          </p:txBody>
        </p:sp>
        <p:pic>
          <p:nvPicPr>
            <p:cNvPr id="33" name="Image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2337" y="2332438"/>
              <a:ext cx="1441697" cy="147264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46" name="Groupe 22"/>
          <p:cNvGrpSpPr/>
          <p:nvPr/>
        </p:nvGrpSpPr>
        <p:grpSpPr>
          <a:xfrm>
            <a:off x="6948264" y="5162407"/>
            <a:ext cx="1584176" cy="326372"/>
            <a:chOff x="2443954" y="2125202"/>
            <a:chExt cx="2779633" cy="2102498"/>
          </a:xfrm>
        </p:grpSpPr>
        <p:sp>
          <p:nvSpPr>
            <p:cNvPr id="47" name="Rectangle 46"/>
            <p:cNvSpPr/>
            <p:nvPr/>
          </p:nvSpPr>
          <p:spPr>
            <a:xfrm>
              <a:off x="2443954" y="3455676"/>
              <a:ext cx="2779633" cy="772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100" dirty="0"/>
                <a:t>Mercredi 13h30 – 16h30</a:t>
              </a:r>
            </a:p>
            <a:p>
              <a:pPr algn="ctr"/>
              <a:endParaRPr lang="fr-FR" sz="11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48" name="Image 4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5477" y="2125202"/>
              <a:ext cx="625544" cy="1294525"/>
            </a:xfrm>
            <a:prstGeom prst="rect">
              <a:avLst/>
            </a:prstGeom>
          </p:spPr>
        </p:pic>
      </p:grp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352182" y="260649"/>
            <a:ext cx="7781104" cy="1426039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7030A0"/>
                </a:solidFill>
              </a:rPr>
              <a:t>Informations sur  : site du lycée / Affichage et Facebook :AS lycée Iroise </a:t>
            </a:r>
            <a:r>
              <a:rPr lang="fr-FR" dirty="0" err="1">
                <a:solidFill>
                  <a:srgbClr val="7030A0"/>
                </a:solidFill>
              </a:rPr>
              <a:t>brest</a:t>
            </a:r>
            <a:br>
              <a:rPr lang="fr-FR" dirty="0">
                <a:solidFill>
                  <a:srgbClr val="7030A0"/>
                </a:solidFill>
              </a:rPr>
            </a:br>
            <a:endParaRPr lang="fr-FR" dirty="0"/>
          </a:p>
        </p:txBody>
      </p:sp>
      <p:pic>
        <p:nvPicPr>
          <p:cNvPr id="40" name="Imag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9267">
            <a:off x="4360193" y="2425889"/>
            <a:ext cx="2201790" cy="103956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1256679">
            <a:off x="5189015" y="2155469"/>
            <a:ext cx="1516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fr-FR" sz="2000" dirty="0">
              <a:solidFill>
                <a:prstClr val="black"/>
              </a:solidFill>
              <a:latin typeface="Forte" panose="03060902040502070203" pitchFamily="66" charset="0"/>
            </a:endParaRPr>
          </a:p>
        </p:txBody>
      </p:sp>
      <p:pic>
        <p:nvPicPr>
          <p:cNvPr id="42" name="Picture 41" descr="H:\imagesBB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79" y="5315774"/>
            <a:ext cx="1647849" cy="120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4E273629-FB3D-7946-B276-0F76DB9C664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503" y="3931782"/>
            <a:ext cx="1530751" cy="178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47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39</Words>
  <Application>Microsoft Macintosh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Forte</vt:lpstr>
      <vt:lpstr>Thème Office</vt:lpstr>
      <vt:lpstr>Informations sur  : site du lycée / Affichage et Facebook :AS lycée Iroise brest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UNSS cité scolaire Jules Lesven – Vauban - Kerichen</dc:title>
  <dc:creator>Carole LEBOEUF</dc:creator>
  <cp:lastModifiedBy>liliane laurencery</cp:lastModifiedBy>
  <cp:revision>46</cp:revision>
  <cp:lastPrinted>2016-09-01T21:45:43Z</cp:lastPrinted>
  <dcterms:created xsi:type="dcterms:W3CDTF">2014-09-10T15:33:24Z</dcterms:created>
  <dcterms:modified xsi:type="dcterms:W3CDTF">2019-10-05T14:21:21Z</dcterms:modified>
</cp:coreProperties>
</file>