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757"/>
  </p:normalViewPr>
  <p:slideViewPr>
    <p:cSldViewPr>
      <p:cViewPr varScale="1">
        <p:scale>
          <a:sx n="84" d="100"/>
          <a:sy n="84" d="100"/>
        </p:scale>
        <p:origin x="208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DCEC-3DBA-4669-9C21-53926F46418F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933A-0428-40D9-B951-5ABD0E3E5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15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DCEC-3DBA-4669-9C21-53926F46418F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933A-0428-40D9-B951-5ABD0E3E5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10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DCEC-3DBA-4669-9C21-53926F46418F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933A-0428-40D9-B951-5ABD0E3E5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69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DCEC-3DBA-4669-9C21-53926F46418F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933A-0428-40D9-B951-5ABD0E3E5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04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DCEC-3DBA-4669-9C21-53926F46418F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933A-0428-40D9-B951-5ABD0E3E5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DCEC-3DBA-4669-9C21-53926F46418F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933A-0428-40D9-B951-5ABD0E3E5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7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DCEC-3DBA-4669-9C21-53926F46418F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933A-0428-40D9-B951-5ABD0E3E5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01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DCEC-3DBA-4669-9C21-53926F46418F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933A-0428-40D9-B951-5ABD0E3E5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52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DCEC-3DBA-4669-9C21-53926F46418F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933A-0428-40D9-B951-5ABD0E3E5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94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DCEC-3DBA-4669-9C21-53926F46418F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933A-0428-40D9-B951-5ABD0E3E5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03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DCEC-3DBA-4669-9C21-53926F46418F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933A-0428-40D9-B951-5ABD0E3E5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28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DCEC-3DBA-4669-9C21-53926F46418F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933A-0428-40D9-B951-5ABD0E3E5C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7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62699" y="6097921"/>
            <a:ext cx="2231622" cy="752823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>
                <a:solidFill>
                  <a:srgbClr val="7030A0"/>
                </a:solidFill>
              </a:rPr>
              <a:t>SAISON </a:t>
            </a:r>
          </a:p>
          <a:p>
            <a:r>
              <a:rPr lang="fr-FR" sz="2800" b="1" dirty="0">
                <a:solidFill>
                  <a:srgbClr val="7030A0"/>
                </a:solidFill>
              </a:rPr>
              <a:t>2019 - 2020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72375" y="1903336"/>
            <a:ext cx="2529822" cy="1892346"/>
            <a:chOff x="130124" y="2140947"/>
            <a:chExt cx="2353644" cy="1667814"/>
          </a:xfrm>
        </p:grpSpPr>
        <p:sp>
          <p:nvSpPr>
            <p:cNvPr id="4" name="ZoneTexte 3"/>
            <p:cNvSpPr txBox="1"/>
            <p:nvPr/>
          </p:nvSpPr>
          <p:spPr>
            <a:xfrm>
              <a:off x="971600" y="2140947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Forte" panose="03060902040502070203" pitchFamily="66" charset="0"/>
                </a:rPr>
                <a:t>Surf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24" y="2541056"/>
              <a:ext cx="2137620" cy="8039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ZoneTexte 5"/>
            <p:cNvSpPr txBox="1"/>
            <p:nvPr/>
          </p:nvSpPr>
          <p:spPr>
            <a:xfrm>
              <a:off x="251520" y="3429000"/>
              <a:ext cx="2016224" cy="379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latin typeface="+mj-lt"/>
                  <a:cs typeface="Arial" panose="020B0604020202020204" pitchFamily="34" charset="0"/>
                </a:rPr>
                <a:t>Mercredi après-midi</a:t>
              </a:r>
              <a:endParaRPr lang="fr-FR" sz="1100" i="1" dirty="0">
                <a:latin typeface="+mj-lt"/>
                <a:cs typeface="Arial" panose="020B0604020202020204" pitchFamily="34" charset="0"/>
              </a:endParaRPr>
            </a:p>
            <a:p>
              <a:pPr algn="ctr"/>
              <a:r>
                <a:rPr lang="fr-FR" sz="11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fr-FR" sz="1100" dirty="0">
                  <a:solidFill>
                    <a:schemeClr val="accent6">
                      <a:lumMod val="75000"/>
                    </a:schemeClr>
                  </a:solidFill>
                  <a:latin typeface="+mj-lt"/>
                  <a:cs typeface="Arial" panose="020B0604020202020204" pitchFamily="34" charset="0"/>
                </a:rPr>
                <a:t>[Divers spots]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440895" y="1763951"/>
            <a:ext cx="2141984" cy="3226648"/>
            <a:chOff x="2623488" y="1709558"/>
            <a:chExt cx="2141984" cy="3226648"/>
          </a:xfrm>
        </p:grpSpPr>
        <p:sp>
          <p:nvSpPr>
            <p:cNvPr id="7" name="ZoneTexte 6"/>
            <p:cNvSpPr txBox="1"/>
            <p:nvPr/>
          </p:nvSpPr>
          <p:spPr>
            <a:xfrm>
              <a:off x="3016406" y="1709558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Forte" panose="03060902040502070203" pitchFamily="66" charset="0"/>
                </a:rPr>
                <a:t>Escalad</a:t>
              </a:r>
              <a:r>
                <a:rPr lang="fr-FR" dirty="0">
                  <a:latin typeface="Forte" panose="03060902040502070203" pitchFamily="66" charset="0"/>
                </a:rPr>
                <a:t>e</a:t>
              </a: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606" y="2117836"/>
              <a:ext cx="1415719" cy="16283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2623488" y="3828210"/>
              <a:ext cx="214198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r-FR" sz="1100" dirty="0"/>
                <a:t>Mercredi 13h00 - 16h30 </a:t>
              </a:r>
              <a:endParaRPr lang="fr-FR" sz="1100" i="1" dirty="0"/>
            </a:p>
            <a:p>
              <a:pPr algn="ctr"/>
              <a:r>
                <a:rPr lang="fr-FR" sz="1100" i="1" dirty="0">
                  <a:solidFill>
                    <a:srgbClr val="FF0000"/>
                  </a:solidFill>
                </a:rPr>
                <a:t>(Diverses SAE)</a:t>
              </a:r>
            </a:p>
            <a:p>
              <a:pPr algn="ctr"/>
              <a:endParaRPr lang="fr-FR" sz="1100" i="1" dirty="0">
                <a:solidFill>
                  <a:srgbClr val="FF0000"/>
                </a:solidFill>
              </a:endParaRP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endParaRPr lang="fr-FR" sz="1100" dirty="0"/>
            </a:p>
            <a:p>
              <a:pPr algn="ctr"/>
              <a:r>
                <a:rPr lang="fr-FR" sz="1100" dirty="0"/>
                <a:t> </a:t>
              </a:r>
              <a:endParaRPr lang="fr-FR" sz="1100" i="1" dirty="0"/>
            </a:p>
            <a:p>
              <a:pPr algn="ctr"/>
              <a:endParaRPr lang="fr-FR" sz="11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036018" y="5376634"/>
            <a:ext cx="2230856" cy="2195115"/>
            <a:chOff x="4745707" y="2995976"/>
            <a:chExt cx="2230856" cy="2217622"/>
          </a:xfrm>
        </p:grpSpPr>
        <p:sp>
          <p:nvSpPr>
            <p:cNvPr id="16" name="ZoneTexte 15"/>
            <p:cNvSpPr txBox="1"/>
            <p:nvPr/>
          </p:nvSpPr>
          <p:spPr>
            <a:xfrm rot="860818">
              <a:off x="5451611" y="2995976"/>
              <a:ext cx="1524952" cy="40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latin typeface="Forte" panose="03060902040502070203" pitchFamily="66" charset="0"/>
                </a:rPr>
                <a:t>Badminton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45707" y="4949306"/>
              <a:ext cx="1914317" cy="264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FR" sz="1100" dirty="0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3037">
              <a:off x="4807253" y="3357897"/>
              <a:ext cx="1703407" cy="10646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" name="Groupe 29"/>
          <p:cNvGrpSpPr/>
          <p:nvPr/>
        </p:nvGrpSpPr>
        <p:grpSpPr>
          <a:xfrm>
            <a:off x="-9208" y="3980092"/>
            <a:ext cx="1983427" cy="1503076"/>
            <a:chOff x="129120" y="4142232"/>
            <a:chExt cx="1983427" cy="1503076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0105">
              <a:off x="406717" y="4509865"/>
              <a:ext cx="1705830" cy="11354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ZoneTexte 21"/>
            <p:cNvSpPr txBox="1"/>
            <p:nvPr/>
          </p:nvSpPr>
          <p:spPr>
            <a:xfrm rot="20890826">
              <a:off x="129120" y="4142232"/>
              <a:ext cx="1826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latin typeface="Forte" panose="03060902040502070203" pitchFamily="66" charset="0"/>
                </a:rPr>
                <a:t>Musculation</a:t>
              </a:r>
            </a:p>
          </p:txBody>
        </p:sp>
      </p:grpSp>
      <p:grpSp>
        <p:nvGrpSpPr>
          <p:cNvPr id="31" name="Groupe 48"/>
          <p:cNvGrpSpPr/>
          <p:nvPr/>
        </p:nvGrpSpPr>
        <p:grpSpPr>
          <a:xfrm>
            <a:off x="6991894" y="1926434"/>
            <a:ext cx="2088232" cy="1897027"/>
            <a:chOff x="3442194" y="1711243"/>
            <a:chExt cx="2141984" cy="2615325"/>
          </a:xfrm>
        </p:grpSpPr>
        <p:grpSp>
          <p:nvGrpSpPr>
            <p:cNvPr id="32" name="Groupe 43"/>
            <p:cNvGrpSpPr/>
            <p:nvPr/>
          </p:nvGrpSpPr>
          <p:grpSpPr>
            <a:xfrm>
              <a:off x="3442194" y="1711243"/>
              <a:ext cx="2141984" cy="2615325"/>
              <a:chOff x="2390771" y="1490581"/>
              <a:chExt cx="2141984" cy="2615325"/>
            </a:xfrm>
          </p:grpSpPr>
          <p:sp>
            <p:nvSpPr>
              <p:cNvPr id="34" name="ZoneTexte 33"/>
              <p:cNvSpPr txBox="1"/>
              <p:nvPr/>
            </p:nvSpPr>
            <p:spPr>
              <a:xfrm>
                <a:off x="2390771" y="1490581"/>
                <a:ext cx="21419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err="1">
                    <a:latin typeface="Forte" panose="03060902040502070203" pitchFamily="66" charset="0"/>
                  </a:rPr>
                  <a:t>Futsal</a:t>
                </a:r>
                <a:endParaRPr lang="fr-FR" sz="2000" dirty="0">
                  <a:latin typeface="Forte" panose="03060902040502070203" pitchFamily="66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390771" y="3511866"/>
                <a:ext cx="2141984" cy="594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fr-FR" sz="1100" i="1" dirty="0">
                  <a:solidFill>
                    <a:srgbClr val="FF0000"/>
                  </a:solidFill>
                </a:endParaRPr>
              </a:p>
              <a:p>
                <a:pPr algn="ctr"/>
                <a:endParaRPr lang="fr-FR" sz="1100" i="1" dirty="0"/>
              </a:p>
            </p:txBody>
          </p:sp>
        </p:grp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337" y="2332438"/>
              <a:ext cx="1441697" cy="14726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4" name="ZoneTexte 43"/>
          <p:cNvSpPr txBox="1"/>
          <p:nvPr/>
        </p:nvSpPr>
        <p:spPr>
          <a:xfrm>
            <a:off x="7020272" y="422108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Forte" panose="03060902040502070203" pitchFamily="66" charset="0"/>
              </a:rPr>
              <a:t>Basket-ball Handball</a:t>
            </a:r>
          </a:p>
        </p:txBody>
      </p:sp>
      <p:grpSp>
        <p:nvGrpSpPr>
          <p:cNvPr id="46" name="Groupe 22"/>
          <p:cNvGrpSpPr/>
          <p:nvPr/>
        </p:nvGrpSpPr>
        <p:grpSpPr>
          <a:xfrm>
            <a:off x="6948264" y="5162407"/>
            <a:ext cx="1584176" cy="326372"/>
            <a:chOff x="2443954" y="2125202"/>
            <a:chExt cx="2779633" cy="2102498"/>
          </a:xfrm>
        </p:grpSpPr>
        <p:sp>
          <p:nvSpPr>
            <p:cNvPr id="47" name="Rectangle 46"/>
            <p:cNvSpPr/>
            <p:nvPr/>
          </p:nvSpPr>
          <p:spPr>
            <a:xfrm>
              <a:off x="2443954" y="3455676"/>
              <a:ext cx="2779633" cy="772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100" dirty="0"/>
                <a:t>Mercredi 13h30 – 16h30</a:t>
              </a:r>
            </a:p>
            <a:p>
              <a:pPr algn="ctr"/>
              <a:endParaRPr lang="fr-FR" sz="11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48" name="Image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477" y="2125202"/>
              <a:ext cx="625544" cy="1294525"/>
            </a:xfrm>
            <a:prstGeom prst="rect">
              <a:avLst/>
            </a:prstGeom>
          </p:spPr>
        </p:pic>
      </p:grp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52182" y="260649"/>
            <a:ext cx="7781104" cy="142603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</a:rPr>
              <a:t>Informations sur  : site du lycée / Affichage et Facebook :AS lycée Iroise </a:t>
            </a:r>
            <a:r>
              <a:rPr lang="fr-FR" dirty="0" err="1">
                <a:solidFill>
                  <a:srgbClr val="7030A0"/>
                </a:solidFill>
              </a:rPr>
              <a:t>brest</a:t>
            </a:r>
            <a:br>
              <a:rPr lang="fr-FR" dirty="0">
                <a:solidFill>
                  <a:srgbClr val="7030A0"/>
                </a:solidFill>
              </a:rPr>
            </a:br>
            <a:endParaRPr lang="fr-FR" dirty="0"/>
          </a:p>
        </p:txBody>
      </p:sp>
      <p:pic>
        <p:nvPicPr>
          <p:cNvPr id="36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895">
            <a:off x="6044817" y="960901"/>
            <a:ext cx="1429702" cy="1101520"/>
          </a:xfrm>
          <a:prstGeom prst="rect">
            <a:avLst/>
          </a:prstGeom>
        </p:spPr>
      </p:pic>
      <p:sp>
        <p:nvSpPr>
          <p:cNvPr id="37" name="ZoneTexte 60"/>
          <p:cNvSpPr txBox="1"/>
          <p:nvPr/>
        </p:nvSpPr>
        <p:spPr>
          <a:xfrm>
            <a:off x="6869147" y="868052"/>
            <a:ext cx="1856214" cy="414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orte" panose="03060902040502070203" pitchFamily="66" charset="0"/>
              </a:rPr>
              <a:t>Cross</a:t>
            </a:r>
          </a:p>
        </p:txBody>
      </p:sp>
      <p:pic>
        <p:nvPicPr>
          <p:cNvPr id="38" name="Imag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98462">
            <a:off x="2923569" y="4847289"/>
            <a:ext cx="1905957" cy="1079081"/>
          </a:xfrm>
          <a:prstGeom prst="rect">
            <a:avLst/>
          </a:prstGeom>
        </p:spPr>
      </p:pic>
      <p:sp>
        <p:nvSpPr>
          <p:cNvPr id="39" name="ZoneTexte 49"/>
          <p:cNvSpPr txBox="1"/>
          <p:nvPr/>
        </p:nvSpPr>
        <p:spPr>
          <a:xfrm rot="1086490">
            <a:off x="3696683" y="4658893"/>
            <a:ext cx="1469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Forte" panose="03060902040502070203" pitchFamily="66" charset="0"/>
              </a:rPr>
              <a:t>Danse</a:t>
            </a:r>
          </a:p>
        </p:txBody>
      </p:sp>
      <p:pic>
        <p:nvPicPr>
          <p:cNvPr id="40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9267">
            <a:off x="4360193" y="2425889"/>
            <a:ext cx="2201790" cy="103956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 rot="1256679">
            <a:off x="5189015" y="2155469"/>
            <a:ext cx="1516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prstClr val="black"/>
                </a:solidFill>
                <a:latin typeface="Forte" panose="03060902040502070203" pitchFamily="66" charset="0"/>
              </a:rPr>
              <a:t>Athlétisme</a:t>
            </a:r>
          </a:p>
        </p:txBody>
      </p:sp>
      <p:pic>
        <p:nvPicPr>
          <p:cNvPr id="42" name="Picture 41" descr="H:\imagesBB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67" y="4975409"/>
            <a:ext cx="1647849" cy="120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389E0B6-5D4A-9049-B27B-6F556EBCD7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18" y="4563003"/>
            <a:ext cx="1530751" cy="1783015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4E273629-FB3D-7946-B276-0F76DB9C66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65" y="4468045"/>
            <a:ext cx="1530751" cy="1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472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49</Words>
  <Application>Microsoft Macintosh PowerPoint</Application>
  <PresentationFormat>Affichage à l'écran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Forte</vt:lpstr>
      <vt:lpstr>Thème Office</vt:lpstr>
      <vt:lpstr>Informations sur  : site du lycée / Affichage et Facebook :AS lycée Iroise brest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UNSS cité scolaire Jules Lesven – Vauban - Kerichen</dc:title>
  <dc:creator>Carole LEBOEUF</dc:creator>
  <cp:lastModifiedBy>liliane laurencery</cp:lastModifiedBy>
  <cp:revision>45</cp:revision>
  <cp:lastPrinted>2016-09-01T21:45:43Z</cp:lastPrinted>
  <dcterms:created xsi:type="dcterms:W3CDTF">2014-09-10T15:33:24Z</dcterms:created>
  <dcterms:modified xsi:type="dcterms:W3CDTF">2019-06-13T08:12:33Z</dcterms:modified>
</cp:coreProperties>
</file>